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slideLayouts/slideLayout17.xml" ContentType="application/vnd.openxmlformats-officedocument.presentationml.slide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CCE77-4910-ED4A-96E0-19386A71DA69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EC7C3-15F2-754D-A227-6A9D30FA47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C7C3-15F2-754D-A227-6A9D30FA47E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EBE2828-DBDD-904B-BB46-1352D71A2767}" type="datetimeFigureOut">
              <a:rPr lang="en-US" smtClean="0"/>
              <a:pPr/>
              <a:t>9/1/15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423A820-1236-F84C-9B9D-C8812F37E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3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2ypodcast.podbean.com/?s=Theresa+Fraser" TargetMode="External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5" Type="http://schemas.openxmlformats.org/officeDocument/2006/relationships/image" Target="../media/image10.gif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20354" y="4827495"/>
            <a:ext cx="4966446" cy="1320800"/>
          </a:xfrm>
        </p:spPr>
        <p:txBody>
          <a:bodyPr/>
          <a:lstStyle/>
          <a:p>
            <a:r>
              <a:rPr lang="en-US" dirty="0" smtClean="0"/>
              <a:t>To my class!</a:t>
            </a:r>
          </a:p>
          <a:p>
            <a:r>
              <a:rPr lang="en-US" dirty="0" smtClean="0"/>
              <a:t>My name is Theresa Fraser 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8" name="Picture Placeholder 7" descr="theresa at universal - 2011-1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4679" b="-246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Chapters: 2013</a:t>
            </a:r>
            <a:endParaRPr lang="en-US" dirty="0"/>
          </a:p>
        </p:txBody>
      </p:sp>
      <p:pic>
        <p:nvPicPr>
          <p:cNvPr id="5" name="Content Placeholder 4" descr="20 core agents of change 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853" b="-4853"/>
          <a:stretch>
            <a:fillRect/>
          </a:stretch>
        </p:blipFill>
        <p:spPr>
          <a:xfrm>
            <a:off x="0" y="3142084"/>
            <a:ext cx="2578786" cy="2828583"/>
          </a:xfrm>
        </p:spPr>
      </p:pic>
      <p:pic>
        <p:nvPicPr>
          <p:cNvPr id="6" name="Content Placeholder 5" descr="play therapy toda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853" b="-4853"/>
          <a:stretch>
            <a:fillRect/>
          </a:stretch>
        </p:blipFill>
        <p:spPr>
          <a:xfrm>
            <a:off x="6601058" y="3356110"/>
            <a:ext cx="2542942" cy="2789267"/>
          </a:xfrm>
        </p:spPr>
      </p:pic>
      <p:pic>
        <p:nvPicPr>
          <p:cNvPr id="7" name="Picture 6" descr="play therapy with famili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904" y="3356111"/>
            <a:ext cx="1486008" cy="234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Works – Articles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CYC-net – March 2003           Changing Roles </a:t>
            </a:r>
          </a:p>
          <a:p>
            <a:r>
              <a:rPr lang="en-US" dirty="0" smtClean="0"/>
              <a:t>CYC-net- March 2010  Crazy eights, relationships and CYW mentors</a:t>
            </a:r>
          </a:p>
          <a:p>
            <a:r>
              <a:rPr lang="en-US" dirty="0" smtClean="0"/>
              <a:t>Relational Child and Youth Journal: Home is where your story begins. Spring 2014 edition.                                </a:t>
            </a:r>
          </a:p>
        </p:txBody>
      </p:sp>
      <p:pic>
        <p:nvPicPr>
          <p:cNvPr id="5" name="Content Placeholder 4" descr="cycnet_log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081" b="-13081"/>
          <a:stretch>
            <a:fillRect/>
          </a:stretch>
        </p:blipFill>
        <p:spPr>
          <a:xfrm>
            <a:off x="5957462" y="2057400"/>
            <a:ext cx="2370610" cy="2600242"/>
          </a:xfrm>
        </p:spPr>
      </p:pic>
      <p:pic>
        <p:nvPicPr>
          <p:cNvPr id="6" name="Picture 5" descr="rcycp-newmas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872" y="4932363"/>
            <a:ext cx="31242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Works – Magazines and Newsletters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Canadian Association for Child and Play Therapy Playground Magazine </a:t>
            </a:r>
          </a:p>
          <a:p>
            <a:r>
              <a:rPr lang="en-US" dirty="0" smtClean="0"/>
              <a:t>OACYC </a:t>
            </a:r>
            <a:endParaRPr lang="en-US" dirty="0"/>
          </a:p>
        </p:txBody>
      </p:sp>
      <p:pic>
        <p:nvPicPr>
          <p:cNvPr id="5" name="Content Placeholder 4" descr="playground magazine 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60854" b="-60854"/>
          <a:stretch>
            <a:fillRect/>
          </a:stretch>
        </p:blipFill>
        <p:spPr>
          <a:xfrm>
            <a:off x="2178423" y="3107215"/>
            <a:ext cx="1645920" cy="4625788"/>
          </a:xfrm>
        </p:spPr>
      </p:pic>
      <p:pic>
        <p:nvPicPr>
          <p:cNvPr id="6" name="Picture 5" descr="OACY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4880502"/>
            <a:ext cx="36449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 Casts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http://c2ypodcast.podbean.com/?s=Theresa+Fraser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www.blogtalkradio.com</a:t>
            </a:r>
            <a:r>
              <a:rPr lang="en-US" dirty="0" smtClean="0"/>
              <a:t>/changing-steps</a:t>
            </a:r>
            <a:endParaRPr lang="en-US" dirty="0"/>
          </a:p>
        </p:txBody>
      </p:sp>
      <p:pic>
        <p:nvPicPr>
          <p:cNvPr id="5" name="Picture Placeholder 4" descr="podcast_icon1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78117" b="-7811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Foster Parenting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husband and I have been treatment foster parents for over 22 years. </a:t>
            </a:r>
          </a:p>
          <a:p>
            <a:r>
              <a:rPr lang="en-US" dirty="0" smtClean="0"/>
              <a:t>We currently have seven bio/adoptive and foster sons at home so I live with children who have FASD, Attachment disorders, mental health diagnoses, and learning disabilities. They teach me new things every day! </a:t>
            </a:r>
            <a:endParaRPr lang="en-US" dirty="0"/>
          </a:p>
        </p:txBody>
      </p:sp>
      <p:pic>
        <p:nvPicPr>
          <p:cNvPr id="5" name="Picture Placeholder 4" descr="carpe diem 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205546" b="-205546"/>
          <a:stretch>
            <a:fillRect/>
          </a:stretch>
        </p:blipFill>
        <p:spPr>
          <a:xfrm>
            <a:off x="6255794" y="3879959"/>
            <a:ext cx="1645920" cy="3285090"/>
          </a:xfrm>
        </p:spPr>
      </p:pic>
      <p:pic>
        <p:nvPicPr>
          <p:cNvPr id="6" name="Picture 5" descr="peel_cas_logo_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3" y="5173663"/>
            <a:ext cx="33909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Volunteer Positions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of the Canadian Association for Child and Play Therapy for four years. I am now the Past President</a:t>
            </a:r>
          </a:p>
          <a:p>
            <a:r>
              <a:rPr lang="en-US" dirty="0" smtClean="0"/>
              <a:t>Current Chair for the Education Committee of CACPT</a:t>
            </a:r>
          </a:p>
          <a:p>
            <a:r>
              <a:rPr lang="en-US" dirty="0" smtClean="0"/>
              <a:t>Ontario Association of Child and Youth Care Practitioners board member </a:t>
            </a:r>
          </a:p>
          <a:p>
            <a:r>
              <a:rPr lang="en-US" dirty="0" smtClean="0"/>
              <a:t>Member of the National Accreditation (Canadian Certification Committee)</a:t>
            </a:r>
          </a:p>
          <a:p>
            <a:endParaRPr lang="en-US" dirty="0" smtClean="0"/>
          </a:p>
        </p:txBody>
      </p:sp>
      <p:pic>
        <p:nvPicPr>
          <p:cNvPr id="6" name="Picture 5" descr="CACPT Logo colour-1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530289" y="728279"/>
            <a:ext cx="3356152" cy="434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Learning Continues with: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in the field </a:t>
            </a:r>
          </a:p>
          <a:p>
            <a:r>
              <a:rPr lang="en-US" dirty="0" smtClean="0"/>
              <a:t>Teaching CYW and Play Therapy students</a:t>
            </a:r>
          </a:p>
          <a:p>
            <a:r>
              <a:rPr lang="en-US" dirty="0" smtClean="0"/>
              <a:t>Writing and Publishing </a:t>
            </a:r>
          </a:p>
          <a:p>
            <a:r>
              <a:rPr lang="en-US" dirty="0" smtClean="0"/>
              <a:t>Presenting Internationally </a:t>
            </a:r>
            <a:endParaRPr lang="en-US" dirty="0"/>
          </a:p>
        </p:txBody>
      </p:sp>
      <p:pic>
        <p:nvPicPr>
          <p:cNvPr id="5" name="Picture Placeholder 4" descr="learning_pyramid_EN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39547" b="-139547"/>
          <a:stretch>
            <a:fillRect/>
          </a:stretch>
        </p:blipFill>
        <p:spPr>
          <a:xfrm>
            <a:off x="2722666" y="1600200"/>
            <a:ext cx="3293375" cy="7674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are going to learn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each other!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graduated from Humber College.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1n 1983 Humber had one of the few three year Child and Youth Worker programs in the province. </a:t>
            </a:r>
          </a:p>
          <a:p>
            <a:r>
              <a:rPr lang="en-US" dirty="0" smtClean="0"/>
              <a:t>Now all Provincially Accredited Child and Youth Worker Advanced Diploma Programs are three years in length. </a:t>
            </a:r>
          </a:p>
          <a:p>
            <a:endParaRPr lang="en-US" dirty="0"/>
          </a:p>
        </p:txBody>
      </p:sp>
      <p:pic>
        <p:nvPicPr>
          <p:cNvPr id="8" name="Content Placeholder 7" descr="Humber College Logo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2291" b="-22229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is power so my education didn’t stop there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1986 Life Skills Coach YWCA</a:t>
            </a:r>
          </a:p>
          <a:p>
            <a:r>
              <a:rPr lang="en-US" dirty="0" smtClean="0"/>
              <a:t>2007 Diploma in General Social Work. University of Waterloo</a:t>
            </a:r>
          </a:p>
          <a:p>
            <a:r>
              <a:rPr lang="en-US" dirty="0" smtClean="0"/>
              <a:t>2008 Certificate in Child Abuse Awareness. University of Waterloo</a:t>
            </a:r>
          </a:p>
          <a:p>
            <a:r>
              <a:rPr lang="en-US" dirty="0" smtClean="0"/>
              <a:t>2008 B.A. in Liberal Arts University of Waterloo  </a:t>
            </a:r>
          </a:p>
          <a:p>
            <a:r>
              <a:rPr lang="en-US" dirty="0" smtClean="0"/>
              <a:t>2010 Certified as a Trauma and Loss Clinical Specialist</a:t>
            </a:r>
          </a:p>
          <a:p>
            <a:endParaRPr lang="en-US" dirty="0"/>
          </a:p>
        </p:txBody>
      </p:sp>
      <p:pic>
        <p:nvPicPr>
          <p:cNvPr id="5" name="Content Placeholder 4" descr="University of Waterloo log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853" b="-48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 kept going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2009 Masters Degree in Yorkville University</a:t>
            </a:r>
          </a:p>
          <a:p>
            <a:r>
              <a:rPr lang="en-US" dirty="0" smtClean="0"/>
              <a:t>2009 Certified as a Canadian Child Psychotherapist Play Therapist </a:t>
            </a:r>
          </a:p>
          <a:p>
            <a:r>
              <a:rPr lang="en-US" dirty="0" smtClean="0"/>
              <a:t>2011 Certified as a Canadian Child Psychotherapist Play Therapy Supervisor</a:t>
            </a:r>
          </a:p>
          <a:p>
            <a:r>
              <a:rPr lang="en-US" dirty="0" smtClean="0"/>
              <a:t>2008-2012, 2014  Participated in an International Play Therapy Study Program in England and Ireland. </a:t>
            </a:r>
          </a:p>
          <a:p>
            <a:r>
              <a:rPr lang="en-US" dirty="0" smtClean="0"/>
              <a:t>In addition to Ongoing Workshops and in-service training opportunities in any of the settings that I have worked in </a:t>
            </a:r>
          </a:p>
          <a:p>
            <a:r>
              <a:rPr lang="en-US" dirty="0" smtClean="0"/>
              <a:t>Currently</a:t>
            </a:r>
            <a:r>
              <a:rPr lang="en-US" dirty="0" smtClean="0"/>
              <a:t> completed</a:t>
            </a:r>
            <a:r>
              <a:rPr lang="en-US" dirty="0" smtClean="0"/>
              <a:t> </a:t>
            </a:r>
            <a:r>
              <a:rPr lang="en-US" dirty="0" smtClean="0"/>
              <a:t>a Certificate in Thanatology</a:t>
            </a:r>
          </a:p>
          <a:p>
            <a:r>
              <a:rPr lang="en-US" dirty="0" smtClean="0"/>
              <a:t>Completed Creative Problem Solving Level 1 </a:t>
            </a:r>
          </a:p>
          <a:p>
            <a:r>
              <a:rPr lang="en-US" dirty="0" smtClean="0"/>
              <a:t>Completed Creative Problem Solving Level II   (Creativity in Curriculum). </a:t>
            </a:r>
          </a:p>
          <a:p>
            <a:endParaRPr lang="en-US" dirty="0"/>
          </a:p>
        </p:txBody>
      </p:sp>
      <p:pic>
        <p:nvPicPr>
          <p:cNvPr id="5" name="Content Placeholder 4" descr="yorkville university 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5224" b="-3522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399"/>
            <a:ext cx="7391401" cy="2726787"/>
          </a:xfrm>
        </p:spPr>
        <p:txBody>
          <a:bodyPr/>
          <a:lstStyle/>
          <a:p>
            <a:r>
              <a:rPr lang="en-US" dirty="0" smtClean="0"/>
              <a:t>Work Experience- I have worked in all CYC Practitioner settings. However,  I have not yet worked in a hospital!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3641187"/>
            <a:ext cx="5633401" cy="24849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1983-1985 CYW in Children’s Mental Health Centres</a:t>
            </a:r>
          </a:p>
          <a:p>
            <a:r>
              <a:rPr lang="en-US" dirty="0" smtClean="0"/>
              <a:t>1985 to 1986  Family Youth Counsellor</a:t>
            </a:r>
          </a:p>
          <a:p>
            <a:r>
              <a:rPr lang="en-US" dirty="0" smtClean="0"/>
              <a:t>1985-1986- Relief Worker for Open Custody Setting </a:t>
            </a:r>
          </a:p>
          <a:p>
            <a:r>
              <a:rPr lang="en-US" dirty="0" smtClean="0"/>
              <a:t>1986- 1988 Supervisor for Adult Community Mental Health Program</a:t>
            </a:r>
          </a:p>
        </p:txBody>
      </p:sp>
      <p:pic>
        <p:nvPicPr>
          <p:cNvPr id="6" name="Content Placeholder 5" descr="justice setting 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406" b="-19406"/>
          <a:stretch>
            <a:fillRect/>
          </a:stretch>
        </p:blipFill>
        <p:spPr>
          <a:xfrm>
            <a:off x="7252846" y="2677500"/>
            <a:ext cx="1891154" cy="2074343"/>
          </a:xfrm>
        </p:spPr>
      </p:pic>
      <p:pic>
        <p:nvPicPr>
          <p:cNvPr id="7" name="Picture 6" descr="community setting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324" y="4751843"/>
            <a:ext cx="2382551" cy="162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1986-1989- Relief Worker for CAS Receiving Assessment Group Homes.</a:t>
            </a:r>
          </a:p>
          <a:p>
            <a:r>
              <a:rPr lang="en-US" dirty="0" smtClean="0"/>
              <a:t>1988-1989 Behavioural CYW in School Setting</a:t>
            </a:r>
          </a:p>
          <a:p>
            <a:r>
              <a:rPr lang="en-US" dirty="0" smtClean="0"/>
              <a:t>1990- 1999- Supervisor of Adolescent Receiving and Assessment Centre Group Home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residential setting 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430" b="-8430"/>
          <a:stretch>
            <a:fillRect/>
          </a:stretch>
        </p:blipFill>
        <p:spPr>
          <a:xfrm>
            <a:off x="4912185" y="2535568"/>
            <a:ext cx="1806061" cy="1981007"/>
          </a:xfrm>
        </p:spPr>
      </p:pic>
      <p:pic>
        <p:nvPicPr>
          <p:cNvPr id="6" name="Picture 5" descr="educational setting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231" y="4906963"/>
            <a:ext cx="23749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Experience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2"/>
            <a:ext cx="3566160" cy="46434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2000- 2005 Foster Care Resource Worker for agency I helped to develop</a:t>
            </a:r>
          </a:p>
          <a:p>
            <a:r>
              <a:rPr lang="en-US" dirty="0" smtClean="0"/>
              <a:t>2005- 2010 Manager of Clinical Services for Play Therapy agency I helped to develop</a:t>
            </a:r>
          </a:p>
          <a:p>
            <a:r>
              <a:rPr lang="en-US" dirty="0" smtClean="0"/>
              <a:t>2010 developed my own Play Therapy/Counselling Agency </a:t>
            </a:r>
          </a:p>
          <a:p>
            <a:r>
              <a:rPr lang="en-US" dirty="0" smtClean="0"/>
              <a:t>2011 hired full time as Sheridan in the Faculty of Health and Community Studies</a:t>
            </a:r>
          </a:p>
          <a:p>
            <a:r>
              <a:rPr lang="en-US" dirty="0" smtClean="0"/>
              <a:t>In fall of 2014 I will work ½ time in the Centre for Teaching and Learning supporting faculty that are new to Sheridan. </a:t>
            </a:r>
          </a:p>
        </p:txBody>
      </p:sp>
      <p:pic>
        <p:nvPicPr>
          <p:cNvPr id="7" name="Content Placeholder 6" descr="residential setting 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430" b="-8430"/>
          <a:stretch>
            <a:fillRect/>
          </a:stretch>
        </p:blipFill>
        <p:spPr>
          <a:xfrm>
            <a:off x="4664415" y="2214563"/>
            <a:ext cx="1882406" cy="2064748"/>
          </a:xfrm>
        </p:spPr>
      </p:pic>
      <p:pic>
        <p:nvPicPr>
          <p:cNvPr id="8" name="Picture 7" descr="community setting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36" y="4731340"/>
            <a:ext cx="2040575" cy="1394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58270"/>
            <a:ext cx="7391401" cy="1004886"/>
          </a:xfrm>
        </p:spPr>
        <p:txBody>
          <a:bodyPr/>
          <a:lstStyle/>
          <a:p>
            <a:r>
              <a:rPr lang="en-US" dirty="0" smtClean="0"/>
              <a:t>Teaching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3156"/>
            <a:ext cx="3566160" cy="52948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2000-2003 Taught Part time in CYW program at Humber College</a:t>
            </a:r>
          </a:p>
          <a:p>
            <a:r>
              <a:rPr lang="en-US" dirty="0" smtClean="0"/>
              <a:t>2006-2008 Taught Part time at Humber College</a:t>
            </a:r>
          </a:p>
          <a:p>
            <a:r>
              <a:rPr lang="en-US" dirty="0" smtClean="0"/>
              <a:t>2000 Guest Lecturer for Waterloo University </a:t>
            </a:r>
          </a:p>
          <a:p>
            <a:r>
              <a:rPr lang="en-US" dirty="0" smtClean="0"/>
              <a:t>2006 to Present Guest Lecturer at </a:t>
            </a:r>
            <a:r>
              <a:rPr lang="en-US" dirty="0" smtClean="0"/>
              <a:t>Wilfrid </a:t>
            </a:r>
            <a:r>
              <a:rPr lang="en-US" dirty="0" smtClean="0"/>
              <a:t>Laurier University </a:t>
            </a:r>
          </a:p>
          <a:p>
            <a:r>
              <a:rPr lang="en-US" dirty="0" smtClean="0"/>
              <a:t>2008 to 2010 Taught Part time at Mohawk College</a:t>
            </a:r>
          </a:p>
          <a:p>
            <a:r>
              <a:rPr lang="en-US" dirty="0" smtClean="0"/>
              <a:t>2010 Guest Lecturer for Glamorgan University (Wales)</a:t>
            </a:r>
          </a:p>
          <a:p>
            <a:r>
              <a:rPr lang="en-US" dirty="0" smtClean="0"/>
              <a:t>2010 to Present – CYW program at Sheridan College</a:t>
            </a:r>
          </a:p>
          <a:p>
            <a:r>
              <a:rPr lang="en-US" dirty="0" smtClean="0"/>
              <a:t>2012 Guest Lecturer at Ryerson University </a:t>
            </a:r>
          </a:p>
          <a:p>
            <a:r>
              <a:rPr lang="en-US" dirty="0" smtClean="0"/>
              <a:t>2011 to Present – Sheridan!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umber College Logo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2291" b="-222291"/>
          <a:stretch>
            <a:fillRect/>
          </a:stretch>
        </p:blipFill>
        <p:spPr>
          <a:xfrm>
            <a:off x="5397000" y="2214563"/>
            <a:ext cx="1150210" cy="1261626"/>
          </a:xfrm>
        </p:spPr>
      </p:pic>
      <p:pic>
        <p:nvPicPr>
          <p:cNvPr id="6" name="Picture 5" descr="University of Waterloo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55" y="2380765"/>
            <a:ext cx="869211" cy="869211"/>
          </a:xfrm>
          <a:prstGeom prst="rect">
            <a:avLst/>
          </a:prstGeom>
        </p:spPr>
      </p:pic>
      <p:pic>
        <p:nvPicPr>
          <p:cNvPr id="7" name="Picture 6" descr="mohawkcolle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000" y="3577779"/>
            <a:ext cx="1274906" cy="609247"/>
          </a:xfrm>
          <a:prstGeom prst="rect">
            <a:avLst/>
          </a:prstGeom>
        </p:spPr>
      </p:pic>
      <p:pic>
        <p:nvPicPr>
          <p:cNvPr id="8" name="Picture 7" descr="University-of-Glamorgan-LP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204" y="3421053"/>
            <a:ext cx="765973" cy="765973"/>
          </a:xfrm>
          <a:prstGeom prst="rect">
            <a:avLst/>
          </a:prstGeom>
        </p:spPr>
      </p:pic>
      <p:pic>
        <p:nvPicPr>
          <p:cNvPr id="9" name="Picture 8" descr="wilfrid_laurier_universi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790" y="4533598"/>
            <a:ext cx="838801" cy="838801"/>
          </a:xfrm>
          <a:prstGeom prst="rect">
            <a:avLst/>
          </a:prstGeom>
        </p:spPr>
      </p:pic>
      <p:pic>
        <p:nvPicPr>
          <p:cNvPr id="12" name="Picture 11" descr="Ryerson U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3568" y="4720967"/>
            <a:ext cx="1873128" cy="651432"/>
          </a:xfrm>
          <a:prstGeom prst="rect">
            <a:avLst/>
          </a:prstGeom>
        </p:spPr>
      </p:pic>
      <p:pic>
        <p:nvPicPr>
          <p:cNvPr id="10" name="Picture 9" descr="sheridan get creative 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869" y="5687954"/>
            <a:ext cx="1936827" cy="96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 Works – Books </a:t>
            </a:r>
            <a:endParaRPr lang="en-US" dirty="0"/>
          </a:p>
        </p:txBody>
      </p:sp>
      <p:pic>
        <p:nvPicPr>
          <p:cNvPr id="5" name="Content Placeholder 4" descr="Billy_Had_To_Move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5832" r="-15832"/>
          <a:stretch>
            <a:fillRect/>
          </a:stretch>
        </p:blipFill>
        <p:spPr/>
      </p:pic>
      <p:pic>
        <p:nvPicPr>
          <p:cNvPr id="6" name="Content Placeholder 5" descr="adopting a chil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5543" r="-155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174</TotalTime>
  <Words>674</Words>
  <Application>Microsoft Macintosh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Plaza</vt:lpstr>
      <vt:lpstr>Welcome </vt:lpstr>
      <vt:lpstr>I graduated from Humber College. </vt:lpstr>
      <vt:lpstr>Knowledge is power so my education didn’t stop there </vt:lpstr>
      <vt:lpstr>And I kept going </vt:lpstr>
      <vt:lpstr>Work Experience- I have worked in all CYC Practitioner settings. However,  I have not yet worked in a hospital!</vt:lpstr>
      <vt:lpstr>Work Experience Continued</vt:lpstr>
      <vt:lpstr>Work Experience Continued</vt:lpstr>
      <vt:lpstr>Teaching Experience </vt:lpstr>
      <vt:lpstr>Published Works – Books </vt:lpstr>
      <vt:lpstr>Book Chapters: 2013</vt:lpstr>
      <vt:lpstr>Published Works – Articles </vt:lpstr>
      <vt:lpstr>Published Works – Magazines and Newsletters </vt:lpstr>
      <vt:lpstr>Pod Casts </vt:lpstr>
      <vt:lpstr>Foster Parenting </vt:lpstr>
      <vt:lpstr>Current Volunteer Positions </vt:lpstr>
      <vt:lpstr>New Learning Continues with: </vt:lpstr>
      <vt:lpstr>So we are going to learn </vt:lpstr>
    </vt:vector>
  </TitlesOfParts>
  <Company>Changing Steps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Theresa Fraser</dc:creator>
  <cp:lastModifiedBy>Theresa Fraser</cp:lastModifiedBy>
  <cp:revision>10</cp:revision>
  <dcterms:created xsi:type="dcterms:W3CDTF">2015-09-02T02:24:24Z</dcterms:created>
  <dcterms:modified xsi:type="dcterms:W3CDTF">2015-09-02T02:30:57Z</dcterms:modified>
</cp:coreProperties>
</file>